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303" r:id="rId2"/>
    <p:sldId id="268" r:id="rId3"/>
    <p:sldId id="312" r:id="rId4"/>
    <p:sldId id="301" r:id="rId5"/>
    <p:sldId id="313" r:id="rId6"/>
    <p:sldId id="296" r:id="rId7"/>
    <p:sldId id="314" r:id="rId8"/>
    <p:sldId id="319" r:id="rId9"/>
    <p:sldId id="317" r:id="rId10"/>
    <p:sldId id="316" r:id="rId11"/>
    <p:sldId id="315" r:id="rId12"/>
    <p:sldId id="320" r:id="rId13"/>
    <p:sldId id="318" r:id="rId14"/>
    <p:sldId id="310" r:id="rId15"/>
    <p:sldId id="302" r:id="rId16"/>
  </p:sldIdLst>
  <p:sldSz cx="12192000" cy="6858000"/>
  <p:notesSz cx="6858000" cy="9144000"/>
  <p:embeddedFontLst>
    <p:embeddedFont>
      <p:font typeface="나눔바른고딕" panose="020B0603020101020101" pitchFamily="50" charset="-127"/>
      <p:regular r:id="rId18"/>
      <p:bold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배달의민족 도현" panose="020B0600000101010101" pitchFamily="50" charset="-127"/>
      <p:regular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E1E1E1"/>
    <a:srgbClr val="403E3C"/>
    <a:srgbClr val="C5E0B4"/>
    <a:srgbClr val="9DC3E6"/>
    <a:srgbClr val="595959"/>
    <a:srgbClr val="3D3B3A"/>
    <a:srgbClr val="2E2A28"/>
    <a:srgbClr val="FFD966"/>
    <a:srgbClr val="E3E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ADA7E5-6FE6-431B-B857-10495429D031}" v="13" dt="2021-05-27T04:25:45.6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531" autoAdjust="0"/>
  </p:normalViewPr>
  <p:slideViewPr>
    <p:cSldViewPr snapToGrid="0" showGuides="1">
      <p:cViewPr varScale="1">
        <p:scale>
          <a:sx n="75" d="100"/>
          <a:sy n="75" d="100"/>
        </p:scale>
        <p:origin x="946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민수" userId="89562435bbb95335" providerId="LiveId" clId="{C7ADA7E5-6FE6-431B-B857-10495429D031}"/>
    <pc:docChg chg="undo custSel addSld delSld modSld sldOrd">
      <pc:chgData name="김 민수" userId="89562435bbb95335" providerId="LiveId" clId="{C7ADA7E5-6FE6-431B-B857-10495429D031}" dt="2021-05-27T04:25:45.834" v="107"/>
      <pc:docMkLst>
        <pc:docMk/>
      </pc:docMkLst>
      <pc:sldChg chg="modSp mod">
        <pc:chgData name="김 민수" userId="89562435bbb95335" providerId="LiveId" clId="{C7ADA7E5-6FE6-431B-B857-10495429D031}" dt="2021-05-27T04:25:45.834" v="107"/>
        <pc:sldMkLst>
          <pc:docMk/>
          <pc:sldMk cId="4229371675" sldId="267"/>
        </pc:sldMkLst>
        <pc:spChg chg="mod">
          <ac:chgData name="김 민수" userId="89562435bbb95335" providerId="LiveId" clId="{C7ADA7E5-6FE6-431B-B857-10495429D031}" dt="2021-05-27T04:25:45.834" v="107"/>
          <ac:spMkLst>
            <pc:docMk/>
            <pc:sldMk cId="4229371675" sldId="267"/>
            <ac:spMk id="5" creationId="{5D26A648-B1CD-406D-8566-CDD2D32AE699}"/>
          </ac:spMkLst>
        </pc:spChg>
      </pc:sldChg>
      <pc:sldChg chg="addSp delSp modSp mod">
        <pc:chgData name="김 민수" userId="89562435bbb95335" providerId="LiveId" clId="{C7ADA7E5-6FE6-431B-B857-10495429D031}" dt="2021-05-27T04:20:30.244" v="47" actId="1076"/>
        <pc:sldMkLst>
          <pc:docMk/>
          <pc:sldMk cId="1661406355" sldId="283"/>
        </pc:sldMkLst>
        <pc:spChg chg="del mod">
          <ac:chgData name="김 민수" userId="89562435bbb95335" providerId="LiveId" clId="{C7ADA7E5-6FE6-431B-B857-10495429D031}" dt="2021-05-27T04:09:11.731" v="9" actId="478"/>
          <ac:spMkLst>
            <pc:docMk/>
            <pc:sldMk cId="1661406355" sldId="283"/>
            <ac:spMk id="8" creationId="{B54B3B96-822C-4128-84CE-0847E6DAF06B}"/>
          </ac:spMkLst>
        </pc:spChg>
        <pc:spChg chg="mod">
          <ac:chgData name="김 민수" userId="89562435bbb95335" providerId="LiveId" clId="{C7ADA7E5-6FE6-431B-B857-10495429D031}" dt="2021-05-27T04:09:14.718" v="15"/>
          <ac:spMkLst>
            <pc:docMk/>
            <pc:sldMk cId="1661406355" sldId="283"/>
            <ac:spMk id="9" creationId="{00000000-0000-0000-0000-000000000000}"/>
          </ac:spMkLst>
        </pc:spChg>
        <pc:picChg chg="add del mod">
          <ac:chgData name="김 민수" userId="89562435bbb95335" providerId="LiveId" clId="{C7ADA7E5-6FE6-431B-B857-10495429D031}" dt="2021-05-27T04:20:27.573" v="44" actId="478"/>
          <ac:picMkLst>
            <pc:docMk/>
            <pc:sldMk cId="1661406355" sldId="283"/>
            <ac:picMk id="11" creationId="{FDB4C1F0-B418-48E7-84F9-FD651F89E399}"/>
          </ac:picMkLst>
        </pc:picChg>
        <pc:picChg chg="add mod">
          <ac:chgData name="김 민수" userId="89562435bbb95335" providerId="LiveId" clId="{C7ADA7E5-6FE6-431B-B857-10495429D031}" dt="2021-05-27T04:15:43.064" v="19"/>
          <ac:picMkLst>
            <pc:docMk/>
            <pc:sldMk cId="1661406355" sldId="283"/>
            <ac:picMk id="12" creationId="{20346B77-E099-4CC3-ACDD-95BB274C2A53}"/>
          </ac:picMkLst>
        </pc:picChg>
        <pc:picChg chg="add mod">
          <ac:chgData name="김 민수" userId="89562435bbb95335" providerId="LiveId" clId="{C7ADA7E5-6FE6-431B-B857-10495429D031}" dt="2021-05-27T04:20:30.244" v="47" actId="1076"/>
          <ac:picMkLst>
            <pc:docMk/>
            <pc:sldMk cId="1661406355" sldId="283"/>
            <ac:picMk id="14" creationId="{03D160CB-67F1-4DDC-91E4-83A3C7BF6036}"/>
          </ac:picMkLst>
        </pc:picChg>
      </pc:sldChg>
      <pc:sldChg chg="addSp delSp modSp mod modAnim">
        <pc:chgData name="김 민수" userId="89562435bbb95335" providerId="LiveId" clId="{C7ADA7E5-6FE6-431B-B857-10495429D031}" dt="2021-05-27T04:07:22.835" v="7" actId="14100"/>
        <pc:sldMkLst>
          <pc:docMk/>
          <pc:sldMk cId="609534403" sldId="290"/>
        </pc:sldMkLst>
        <pc:spChg chg="del">
          <ac:chgData name="김 민수" userId="89562435bbb95335" providerId="LiveId" clId="{C7ADA7E5-6FE6-431B-B857-10495429D031}" dt="2021-05-27T04:05:34.631" v="0" actId="478"/>
          <ac:spMkLst>
            <pc:docMk/>
            <pc:sldMk cId="609534403" sldId="290"/>
            <ac:spMk id="8" creationId="{022E8EBC-75A8-48A7-907E-2462EDE69FEE}"/>
          </ac:spMkLst>
        </pc:spChg>
        <pc:spChg chg="add del mod">
          <ac:chgData name="김 민수" userId="89562435bbb95335" providerId="LiveId" clId="{C7ADA7E5-6FE6-431B-B857-10495429D031}" dt="2021-05-27T04:07:15.153" v="5" actId="478"/>
          <ac:spMkLst>
            <pc:docMk/>
            <pc:sldMk cId="609534403" sldId="290"/>
            <ac:spMk id="9" creationId="{C463D631-F858-4689-891D-118657785174}"/>
          </ac:spMkLst>
        </pc:spChg>
        <pc:picChg chg="add mod">
          <ac:chgData name="김 민수" userId="89562435bbb95335" providerId="LiveId" clId="{C7ADA7E5-6FE6-431B-B857-10495429D031}" dt="2021-05-27T04:07:22.835" v="7" actId="14100"/>
          <ac:picMkLst>
            <pc:docMk/>
            <pc:sldMk cId="609534403" sldId="290"/>
            <ac:picMk id="10" creationId="{789CD463-C6E2-4F8F-A123-E48BD6269689}"/>
          </ac:picMkLst>
        </pc:picChg>
      </pc:sldChg>
      <pc:sldChg chg="addSp delSp modSp add mod">
        <pc:chgData name="김 민수" userId="89562435bbb95335" providerId="LiveId" clId="{C7ADA7E5-6FE6-431B-B857-10495429D031}" dt="2021-05-27T04:20:31.836" v="48" actId="1076"/>
        <pc:sldMkLst>
          <pc:docMk/>
          <pc:sldMk cId="3746752714" sldId="291"/>
        </pc:sldMkLst>
        <pc:spChg chg="mod">
          <ac:chgData name="김 민수" userId="89562435bbb95335" providerId="LiveId" clId="{C7ADA7E5-6FE6-431B-B857-10495429D031}" dt="2021-05-27T04:15:47.951" v="35"/>
          <ac:spMkLst>
            <pc:docMk/>
            <pc:sldMk cId="3746752714" sldId="291"/>
            <ac:spMk id="9" creationId="{00000000-0000-0000-0000-000000000000}"/>
          </ac:spMkLst>
        </pc:spChg>
        <pc:picChg chg="add mod">
          <ac:chgData name="김 민수" userId="89562435bbb95335" providerId="LiveId" clId="{C7ADA7E5-6FE6-431B-B857-10495429D031}" dt="2021-05-27T04:20:31.836" v="48" actId="1076"/>
          <ac:picMkLst>
            <pc:docMk/>
            <pc:sldMk cId="3746752714" sldId="291"/>
            <ac:picMk id="10" creationId="{6C1D48BB-730E-49A0-984E-CE5ACDDB21C1}"/>
          </ac:picMkLst>
        </pc:picChg>
        <pc:picChg chg="del">
          <ac:chgData name="김 민수" userId="89562435bbb95335" providerId="LiveId" clId="{C7ADA7E5-6FE6-431B-B857-10495429D031}" dt="2021-05-27T04:19:41.502" v="36" actId="478"/>
          <ac:picMkLst>
            <pc:docMk/>
            <pc:sldMk cId="3746752714" sldId="291"/>
            <ac:picMk id="11" creationId="{FDB4C1F0-B418-48E7-84F9-FD651F89E399}"/>
          </ac:picMkLst>
        </pc:picChg>
      </pc:sldChg>
      <pc:sldChg chg="addSp delSp modSp add mod ord">
        <pc:chgData name="김 민수" userId="89562435bbb95335" providerId="LiveId" clId="{C7ADA7E5-6FE6-431B-B857-10495429D031}" dt="2021-05-27T04:23:27.504" v="96"/>
        <pc:sldMkLst>
          <pc:docMk/>
          <pc:sldMk cId="1940221119" sldId="292"/>
        </pc:sldMkLst>
        <pc:spChg chg="mod">
          <ac:chgData name="김 민수" userId="89562435bbb95335" providerId="LiveId" clId="{C7ADA7E5-6FE6-431B-B857-10495429D031}" dt="2021-05-27T04:22:27.589" v="66" actId="14100"/>
          <ac:spMkLst>
            <pc:docMk/>
            <pc:sldMk cId="1940221119" sldId="292"/>
            <ac:spMk id="8" creationId="{B54B3B96-822C-4128-84CE-0847E6DAF06B}"/>
          </ac:spMkLst>
        </pc:spChg>
        <pc:spChg chg="mod">
          <ac:chgData name="김 민수" userId="89562435bbb95335" providerId="LiveId" clId="{C7ADA7E5-6FE6-431B-B857-10495429D031}" dt="2021-05-27T04:22:03.931" v="56" actId="1076"/>
          <ac:spMkLst>
            <pc:docMk/>
            <pc:sldMk cId="1940221119" sldId="292"/>
            <ac:spMk id="9" creationId="{00000000-0000-0000-0000-000000000000}"/>
          </ac:spMkLst>
        </pc:spChg>
        <pc:spChg chg="del">
          <ac:chgData name="김 민수" userId="89562435bbb95335" providerId="LiveId" clId="{C7ADA7E5-6FE6-431B-B857-10495429D031}" dt="2021-05-27T04:21:56.532" v="54" actId="478"/>
          <ac:spMkLst>
            <pc:docMk/>
            <pc:sldMk cId="1940221119" sldId="292"/>
            <ac:spMk id="10" creationId="{A773DA1F-7C0B-46D7-ABEA-B0AFBECB1954}"/>
          </ac:spMkLst>
        </pc:spChg>
        <pc:spChg chg="del">
          <ac:chgData name="김 민수" userId="89562435bbb95335" providerId="LiveId" clId="{C7ADA7E5-6FE6-431B-B857-10495429D031}" dt="2021-05-27T04:21:56.532" v="54" actId="478"/>
          <ac:spMkLst>
            <pc:docMk/>
            <pc:sldMk cId="1940221119" sldId="292"/>
            <ac:spMk id="11" creationId="{684D7D3B-7495-486E-B1EA-525631173777}"/>
          </ac:spMkLst>
        </pc:spChg>
        <pc:spChg chg="del">
          <ac:chgData name="김 민수" userId="89562435bbb95335" providerId="LiveId" clId="{C7ADA7E5-6FE6-431B-B857-10495429D031}" dt="2021-05-27T04:21:56.532" v="54" actId="478"/>
          <ac:spMkLst>
            <pc:docMk/>
            <pc:sldMk cId="1940221119" sldId="292"/>
            <ac:spMk id="12" creationId="{4690FF07-6FD2-44EC-BDEE-BA30D109AD04}"/>
          </ac:spMkLst>
        </pc:spChg>
        <pc:spChg chg="add mod">
          <ac:chgData name="김 민수" userId="89562435bbb95335" providerId="LiveId" clId="{C7ADA7E5-6FE6-431B-B857-10495429D031}" dt="2021-05-27T04:22:32.353" v="70"/>
          <ac:spMkLst>
            <pc:docMk/>
            <pc:sldMk cId="1940221119" sldId="292"/>
            <ac:spMk id="15" creationId="{48DBFD0D-9865-499F-899F-2F25374A2CA1}"/>
          </ac:spMkLst>
        </pc:spChg>
        <pc:spChg chg="add mod">
          <ac:chgData name="김 민수" userId="89562435bbb95335" providerId="LiveId" clId="{C7ADA7E5-6FE6-431B-B857-10495429D031}" dt="2021-05-27T04:22:32.353" v="70"/>
          <ac:spMkLst>
            <pc:docMk/>
            <pc:sldMk cId="1940221119" sldId="292"/>
            <ac:spMk id="17" creationId="{B3F059B7-317C-414E-9791-E4003FF0D8BA}"/>
          </ac:spMkLst>
        </pc:spChg>
        <pc:spChg chg="add mod">
          <ac:chgData name="김 민수" userId="89562435bbb95335" providerId="LiveId" clId="{C7ADA7E5-6FE6-431B-B857-10495429D031}" dt="2021-05-27T04:22:40.083" v="86"/>
          <ac:spMkLst>
            <pc:docMk/>
            <pc:sldMk cId="1940221119" sldId="292"/>
            <ac:spMk id="18" creationId="{F8EF2CFE-7C23-4750-9FE7-582782278B9C}"/>
          </ac:spMkLst>
        </pc:spChg>
        <pc:spChg chg="add mod">
          <ac:chgData name="김 민수" userId="89562435bbb95335" providerId="LiveId" clId="{C7ADA7E5-6FE6-431B-B857-10495429D031}" dt="2021-05-27T04:23:27.504" v="96"/>
          <ac:spMkLst>
            <pc:docMk/>
            <pc:sldMk cId="1940221119" sldId="292"/>
            <ac:spMk id="19" creationId="{CAB1C7E0-BBE6-40DF-BE67-6738526C2B0E}"/>
          </ac:spMkLst>
        </pc:spChg>
        <pc:picChg chg="mod">
          <ac:chgData name="김 민수" userId="89562435bbb95335" providerId="LiveId" clId="{C7ADA7E5-6FE6-431B-B857-10495429D031}" dt="2021-05-27T04:22:31.344" v="69" actId="1076"/>
          <ac:picMkLst>
            <pc:docMk/>
            <pc:sldMk cId="1940221119" sldId="292"/>
            <ac:picMk id="3" creationId="{00000000-0000-0000-0000-000000000000}"/>
          </ac:picMkLst>
        </pc:picChg>
        <pc:cxnChg chg="del">
          <ac:chgData name="김 민수" userId="89562435bbb95335" providerId="LiveId" clId="{C7ADA7E5-6FE6-431B-B857-10495429D031}" dt="2021-05-27T04:21:56.532" v="54" actId="478"/>
          <ac:cxnSpMkLst>
            <pc:docMk/>
            <pc:sldMk cId="1940221119" sldId="292"/>
            <ac:cxnSpMk id="13" creationId="{12B825FC-BB3B-41B4-9787-104A231A684B}"/>
          </ac:cxnSpMkLst>
        </pc:cxnChg>
        <pc:cxnChg chg="del">
          <ac:chgData name="김 민수" userId="89562435bbb95335" providerId="LiveId" clId="{C7ADA7E5-6FE6-431B-B857-10495429D031}" dt="2021-05-27T04:21:56.532" v="54" actId="478"/>
          <ac:cxnSpMkLst>
            <pc:docMk/>
            <pc:sldMk cId="1940221119" sldId="292"/>
            <ac:cxnSpMk id="16" creationId="{E40D8A4B-840C-4502-93D5-C96048216877}"/>
          </ac:cxnSpMkLst>
        </pc:cxnChg>
      </pc:sldChg>
      <pc:sldChg chg="new del">
        <pc:chgData name="김 민수" userId="89562435bbb95335" providerId="LiveId" clId="{C7ADA7E5-6FE6-431B-B857-10495429D031}" dt="2021-05-27T04:21:48.520" v="50" actId="680"/>
        <pc:sldMkLst>
          <pc:docMk/>
          <pc:sldMk cId="2571312107" sldId="29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622F00-44D5-4023-A986-C9087253867B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AA563A-966D-4C2E-8709-E8776D16DC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028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425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9989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9571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7287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16253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4272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928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353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Azure Functions Proxy: NHN Notification Services(SMS/MMS </a:t>
            </a:r>
            <a:r>
              <a:rPr lang="ko-KR" altLang="en-US" dirty="0"/>
              <a:t>및 </a:t>
            </a:r>
            <a:r>
              <a:rPr lang="en-US" altLang="ko-KR" dirty="0" err="1"/>
              <a:t>KakaoTalk</a:t>
            </a:r>
            <a:r>
              <a:rPr lang="en-US" altLang="ko-KR" dirty="0"/>
              <a:t> </a:t>
            </a:r>
            <a:r>
              <a:rPr lang="ko-KR" altLang="en-US" dirty="0"/>
              <a:t>메시지</a:t>
            </a:r>
            <a:r>
              <a:rPr lang="en-US" altLang="ko-KR" dirty="0"/>
              <a:t>)</a:t>
            </a:r>
            <a:r>
              <a:rPr lang="ko-KR" altLang="en-US" dirty="0"/>
              <a:t>에 대한 </a:t>
            </a:r>
            <a:r>
              <a:rPr lang="ko-KR" altLang="en-US" dirty="0" err="1"/>
              <a:t>파사드로</a:t>
            </a:r>
            <a:r>
              <a:rPr lang="ko-KR" altLang="en-US" dirty="0"/>
              <a:t> 작동하여 요청을 처리합니다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Azure API </a:t>
            </a:r>
            <a:r>
              <a:rPr lang="ko-KR" altLang="en-US" dirty="0"/>
              <a:t>관리</a:t>
            </a:r>
            <a:r>
              <a:rPr lang="en-US" altLang="ko-KR" dirty="0"/>
              <a:t>: </a:t>
            </a:r>
            <a:r>
              <a:rPr lang="ko-KR" altLang="en-US" dirty="0"/>
              <a:t>보낸 사람의 모든 요청과 </a:t>
            </a:r>
            <a:r>
              <a:rPr lang="en-US" altLang="ko-KR" dirty="0"/>
              <a:t>NHN </a:t>
            </a:r>
            <a:r>
              <a:rPr lang="ko-KR" altLang="en-US" dirty="0"/>
              <a:t>알림 서비스</a:t>
            </a:r>
            <a:r>
              <a:rPr lang="en-US" altLang="ko-KR" dirty="0"/>
              <a:t>(SMS/MMS </a:t>
            </a:r>
            <a:r>
              <a:rPr lang="ko-KR" altLang="en-US" dirty="0"/>
              <a:t>및 카카오톡 메시지</a:t>
            </a:r>
            <a:r>
              <a:rPr lang="en-US" altLang="ko-KR" dirty="0"/>
              <a:t>)</a:t>
            </a:r>
            <a:r>
              <a:rPr lang="ko-KR" altLang="en-US" dirty="0"/>
              <a:t>의 응답을 집계합니다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.</a:t>
            </a:r>
            <a:r>
              <a:rPr lang="en-US" altLang="ko-KR" dirty="0" err="1"/>
              <a:t>OpenAPI</a:t>
            </a:r>
            <a:r>
              <a:rPr lang="en-US" altLang="ko-KR" dirty="0"/>
              <a:t>: Azure API Management</a:t>
            </a:r>
            <a:r>
              <a:rPr lang="ko-KR" altLang="en-US" dirty="0"/>
              <a:t>와 </a:t>
            </a:r>
            <a:r>
              <a:rPr lang="en-US" altLang="ko-KR" dirty="0"/>
              <a:t>Azure Functions Proxy </a:t>
            </a:r>
            <a:r>
              <a:rPr lang="ko-KR" altLang="en-US" dirty="0"/>
              <a:t>간의 계약</a:t>
            </a:r>
            <a:r>
              <a:rPr lang="en-US" altLang="ko-KR" dirty="0"/>
              <a:t>, Custom Connector</a:t>
            </a:r>
            <a:r>
              <a:rPr lang="ko-KR" altLang="en-US" dirty="0"/>
              <a:t>와 </a:t>
            </a:r>
            <a:r>
              <a:rPr lang="en-US" altLang="ko-KR" dirty="0"/>
              <a:t>Azure API Management </a:t>
            </a:r>
            <a:r>
              <a:rPr lang="ko-KR" altLang="en-US" dirty="0"/>
              <a:t>간의 계약입니다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Azure Monitor: Azure Monitor</a:t>
            </a:r>
            <a:r>
              <a:rPr lang="ko-KR" altLang="en-US" dirty="0"/>
              <a:t>에는 요청</a:t>
            </a:r>
            <a:r>
              <a:rPr lang="en-US" altLang="ko-KR" dirty="0"/>
              <a:t>/</a:t>
            </a:r>
            <a:r>
              <a:rPr lang="ko-KR" altLang="en-US" dirty="0"/>
              <a:t>응답을 모니터링</a:t>
            </a:r>
            <a:r>
              <a:rPr lang="en-US" altLang="ko-KR" dirty="0"/>
              <a:t>/</a:t>
            </a:r>
            <a:r>
              <a:rPr lang="ko-KR" altLang="en-US" dirty="0"/>
              <a:t>추적</a:t>
            </a:r>
            <a:r>
              <a:rPr lang="en-US" altLang="ko-KR" dirty="0"/>
              <a:t>/</a:t>
            </a:r>
            <a:r>
              <a:rPr lang="ko-KR" altLang="en-US" dirty="0"/>
              <a:t>관찰하기 위한 </a:t>
            </a:r>
            <a:r>
              <a:rPr lang="en-US" altLang="ko-KR" dirty="0"/>
              <a:t>Azure Application Insights </a:t>
            </a:r>
            <a:r>
              <a:rPr lang="ko-KR" altLang="en-US" dirty="0"/>
              <a:t>및 </a:t>
            </a:r>
            <a:r>
              <a:rPr lang="en-US" altLang="ko-KR" dirty="0"/>
              <a:t>Azure Log Analytics</a:t>
            </a:r>
            <a:r>
              <a:rPr lang="ko-KR" altLang="en-US" dirty="0"/>
              <a:t>가 포함되어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779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Azure Functions Proxy: NHN Notification Services(SMS/MMS </a:t>
            </a:r>
            <a:r>
              <a:rPr lang="ko-KR" altLang="en-US" dirty="0"/>
              <a:t>및 </a:t>
            </a:r>
            <a:r>
              <a:rPr lang="en-US" altLang="ko-KR" dirty="0" err="1"/>
              <a:t>KakaoTalk</a:t>
            </a:r>
            <a:r>
              <a:rPr lang="en-US" altLang="ko-KR" dirty="0"/>
              <a:t> </a:t>
            </a:r>
            <a:r>
              <a:rPr lang="ko-KR" altLang="en-US" dirty="0"/>
              <a:t>메시지</a:t>
            </a:r>
            <a:r>
              <a:rPr lang="en-US" altLang="ko-KR" dirty="0"/>
              <a:t>)</a:t>
            </a:r>
            <a:r>
              <a:rPr lang="ko-KR" altLang="en-US" dirty="0"/>
              <a:t>에 대한 </a:t>
            </a:r>
            <a:r>
              <a:rPr lang="ko-KR" altLang="en-US" dirty="0" err="1"/>
              <a:t>파사드로</a:t>
            </a:r>
            <a:r>
              <a:rPr lang="ko-KR" altLang="en-US" dirty="0"/>
              <a:t> 작동하여 요청을 처리합니다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Azure API </a:t>
            </a:r>
            <a:r>
              <a:rPr lang="ko-KR" altLang="en-US" dirty="0"/>
              <a:t>관리</a:t>
            </a:r>
            <a:r>
              <a:rPr lang="en-US" altLang="ko-KR" dirty="0"/>
              <a:t>: </a:t>
            </a:r>
            <a:r>
              <a:rPr lang="ko-KR" altLang="en-US" dirty="0"/>
              <a:t>보낸 사람의 모든 요청과 </a:t>
            </a:r>
            <a:r>
              <a:rPr lang="en-US" altLang="ko-KR" dirty="0"/>
              <a:t>NHN </a:t>
            </a:r>
            <a:r>
              <a:rPr lang="ko-KR" altLang="en-US" dirty="0"/>
              <a:t>알림 서비스</a:t>
            </a:r>
            <a:r>
              <a:rPr lang="en-US" altLang="ko-KR" dirty="0"/>
              <a:t>(SMS/MMS </a:t>
            </a:r>
            <a:r>
              <a:rPr lang="ko-KR" altLang="en-US" dirty="0"/>
              <a:t>및 카카오톡 메시지</a:t>
            </a:r>
            <a:r>
              <a:rPr lang="en-US" altLang="ko-KR" dirty="0"/>
              <a:t>)</a:t>
            </a:r>
            <a:r>
              <a:rPr lang="ko-KR" altLang="en-US" dirty="0"/>
              <a:t>의 응답을 집계합니다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.</a:t>
            </a:r>
            <a:r>
              <a:rPr lang="en-US" altLang="ko-KR" dirty="0" err="1"/>
              <a:t>OpenAPI</a:t>
            </a:r>
            <a:r>
              <a:rPr lang="en-US" altLang="ko-KR" dirty="0"/>
              <a:t>: Azure API Management</a:t>
            </a:r>
            <a:r>
              <a:rPr lang="ko-KR" altLang="en-US" dirty="0"/>
              <a:t>와 </a:t>
            </a:r>
            <a:r>
              <a:rPr lang="en-US" altLang="ko-KR" dirty="0"/>
              <a:t>Azure Functions Proxy </a:t>
            </a:r>
            <a:r>
              <a:rPr lang="ko-KR" altLang="en-US" dirty="0"/>
              <a:t>간의 계약</a:t>
            </a:r>
            <a:r>
              <a:rPr lang="en-US" altLang="ko-KR" dirty="0"/>
              <a:t>, Custom Connector</a:t>
            </a:r>
            <a:r>
              <a:rPr lang="ko-KR" altLang="en-US" dirty="0"/>
              <a:t>와 </a:t>
            </a:r>
            <a:r>
              <a:rPr lang="en-US" altLang="ko-KR" dirty="0"/>
              <a:t>Azure API Management </a:t>
            </a:r>
            <a:r>
              <a:rPr lang="ko-KR" altLang="en-US" dirty="0"/>
              <a:t>간의 계약입니다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Azure Monitor: Azure Monitor</a:t>
            </a:r>
            <a:r>
              <a:rPr lang="ko-KR" altLang="en-US" dirty="0"/>
              <a:t>에는 요청</a:t>
            </a:r>
            <a:r>
              <a:rPr lang="en-US" altLang="ko-KR" dirty="0"/>
              <a:t>/</a:t>
            </a:r>
            <a:r>
              <a:rPr lang="ko-KR" altLang="en-US" dirty="0"/>
              <a:t>응답을 모니터링</a:t>
            </a:r>
            <a:r>
              <a:rPr lang="en-US" altLang="ko-KR" dirty="0"/>
              <a:t>/</a:t>
            </a:r>
            <a:r>
              <a:rPr lang="ko-KR" altLang="en-US" dirty="0"/>
              <a:t>추적</a:t>
            </a:r>
            <a:r>
              <a:rPr lang="en-US" altLang="ko-KR" dirty="0"/>
              <a:t>/</a:t>
            </a:r>
            <a:r>
              <a:rPr lang="ko-KR" altLang="en-US" dirty="0"/>
              <a:t>관찰하기 위한 </a:t>
            </a:r>
            <a:r>
              <a:rPr lang="en-US" altLang="ko-KR" dirty="0"/>
              <a:t>Azure Application Insights </a:t>
            </a:r>
            <a:r>
              <a:rPr lang="ko-KR" altLang="en-US" dirty="0"/>
              <a:t>및 </a:t>
            </a:r>
            <a:r>
              <a:rPr lang="en-US" altLang="ko-KR" dirty="0"/>
              <a:t>Azure Log Analytics</a:t>
            </a:r>
            <a:r>
              <a:rPr lang="ko-KR" altLang="en-US" dirty="0"/>
              <a:t>가 포함되어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472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Azure Functions Proxy: NHN Notification Services(SMS/MMS </a:t>
            </a:r>
            <a:r>
              <a:rPr lang="ko-KR" altLang="en-US" dirty="0"/>
              <a:t>및 </a:t>
            </a:r>
            <a:r>
              <a:rPr lang="en-US" altLang="ko-KR" dirty="0" err="1"/>
              <a:t>KakaoTalk</a:t>
            </a:r>
            <a:r>
              <a:rPr lang="en-US" altLang="ko-KR" dirty="0"/>
              <a:t> </a:t>
            </a:r>
            <a:r>
              <a:rPr lang="ko-KR" altLang="en-US" dirty="0"/>
              <a:t>메시지</a:t>
            </a:r>
            <a:r>
              <a:rPr lang="en-US" altLang="ko-KR" dirty="0"/>
              <a:t>)</a:t>
            </a:r>
            <a:r>
              <a:rPr lang="ko-KR" altLang="en-US" dirty="0"/>
              <a:t>에 대한 </a:t>
            </a:r>
            <a:r>
              <a:rPr lang="ko-KR" altLang="en-US" dirty="0" err="1"/>
              <a:t>파사드로</a:t>
            </a:r>
            <a:r>
              <a:rPr lang="ko-KR" altLang="en-US" dirty="0"/>
              <a:t> 작동하여 요청을 처리합니다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Azure API </a:t>
            </a:r>
            <a:r>
              <a:rPr lang="ko-KR" altLang="en-US" dirty="0"/>
              <a:t>관리</a:t>
            </a:r>
            <a:r>
              <a:rPr lang="en-US" altLang="ko-KR" dirty="0"/>
              <a:t>: </a:t>
            </a:r>
            <a:r>
              <a:rPr lang="ko-KR" altLang="en-US" dirty="0"/>
              <a:t>보낸 사람의 모든 요청과 </a:t>
            </a:r>
            <a:r>
              <a:rPr lang="en-US" altLang="ko-KR" dirty="0"/>
              <a:t>NHN </a:t>
            </a:r>
            <a:r>
              <a:rPr lang="ko-KR" altLang="en-US" dirty="0"/>
              <a:t>알림 서비스</a:t>
            </a:r>
            <a:r>
              <a:rPr lang="en-US" altLang="ko-KR" dirty="0"/>
              <a:t>(SMS/MMS </a:t>
            </a:r>
            <a:r>
              <a:rPr lang="ko-KR" altLang="en-US" dirty="0"/>
              <a:t>및 카카오톡 메시지</a:t>
            </a:r>
            <a:r>
              <a:rPr lang="en-US" altLang="ko-KR" dirty="0"/>
              <a:t>)</a:t>
            </a:r>
            <a:r>
              <a:rPr lang="ko-KR" altLang="en-US" dirty="0"/>
              <a:t>의 응답을 집계합니다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.</a:t>
            </a:r>
            <a:r>
              <a:rPr lang="en-US" altLang="ko-KR" dirty="0" err="1"/>
              <a:t>OpenAPI</a:t>
            </a:r>
            <a:r>
              <a:rPr lang="en-US" altLang="ko-KR" dirty="0"/>
              <a:t>: Azure API Management</a:t>
            </a:r>
            <a:r>
              <a:rPr lang="ko-KR" altLang="en-US" dirty="0"/>
              <a:t>와 </a:t>
            </a:r>
            <a:r>
              <a:rPr lang="en-US" altLang="ko-KR" dirty="0"/>
              <a:t>Azure Functions Proxy </a:t>
            </a:r>
            <a:r>
              <a:rPr lang="ko-KR" altLang="en-US" dirty="0"/>
              <a:t>간의 계약</a:t>
            </a:r>
            <a:r>
              <a:rPr lang="en-US" altLang="ko-KR" dirty="0"/>
              <a:t>, Custom Connector</a:t>
            </a:r>
            <a:r>
              <a:rPr lang="ko-KR" altLang="en-US" dirty="0"/>
              <a:t>와 </a:t>
            </a:r>
            <a:r>
              <a:rPr lang="en-US" altLang="ko-KR" dirty="0"/>
              <a:t>Azure API Management </a:t>
            </a:r>
            <a:r>
              <a:rPr lang="ko-KR" altLang="en-US" dirty="0"/>
              <a:t>간의 계약입니다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Azure Monitor: Azure Monitor</a:t>
            </a:r>
            <a:r>
              <a:rPr lang="ko-KR" altLang="en-US" dirty="0"/>
              <a:t>에는 요청</a:t>
            </a:r>
            <a:r>
              <a:rPr lang="en-US" altLang="ko-KR" dirty="0"/>
              <a:t>/</a:t>
            </a:r>
            <a:r>
              <a:rPr lang="ko-KR" altLang="en-US" dirty="0"/>
              <a:t>응답을 모니터링</a:t>
            </a:r>
            <a:r>
              <a:rPr lang="en-US" altLang="ko-KR" dirty="0"/>
              <a:t>/</a:t>
            </a:r>
            <a:r>
              <a:rPr lang="ko-KR" altLang="en-US" dirty="0"/>
              <a:t>추적</a:t>
            </a:r>
            <a:r>
              <a:rPr lang="en-US" altLang="ko-KR" dirty="0"/>
              <a:t>/</a:t>
            </a:r>
            <a:r>
              <a:rPr lang="ko-KR" altLang="en-US" dirty="0"/>
              <a:t>관찰하기 위한 </a:t>
            </a:r>
            <a:r>
              <a:rPr lang="en-US" altLang="ko-KR" dirty="0"/>
              <a:t>Azure Application Insights </a:t>
            </a:r>
            <a:r>
              <a:rPr lang="ko-KR" altLang="en-US" dirty="0"/>
              <a:t>및 </a:t>
            </a:r>
            <a:r>
              <a:rPr lang="en-US" altLang="ko-KR" dirty="0"/>
              <a:t>Azure Log Analytics</a:t>
            </a:r>
            <a:r>
              <a:rPr lang="ko-KR" altLang="en-US" dirty="0"/>
              <a:t>가 포함되어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992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4938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506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9631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5627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B67CB-1A50-4D2C-B52C-2873EAAF8D01}" type="datetime1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306757" y="79899"/>
            <a:ext cx="2743200" cy="365125"/>
          </a:xfrm>
        </p:spPr>
        <p:txBody>
          <a:bodyPr/>
          <a:lstStyle>
            <a:lvl1pPr algn="r">
              <a:defRPr sz="1400" b="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E21F1D71-E3FB-416C-B226-3236BFD6C4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2072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67B05-9BF3-4B27-B83C-C809541245C5}" type="datetime1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F1D71-E3FB-416C-B226-3236BFD6C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795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laticon.com/" TargetMode="External"/><Relationship Id="rId5" Type="http://schemas.openxmlformats.org/officeDocument/2006/relationships/hyperlink" Target="https://m.blog.naver.com/PostList.nhn?blogId=1n_out" TargetMode="External"/><Relationship Id="rId4" Type="http://schemas.openxmlformats.org/officeDocument/2006/relationships/hyperlink" Target="https://www.oppadu.com/%EC%97%91%EC%85%80-%EA%B0%84%ED%8A%B8%EC%B0%A8%ED%8A%B8-%EB%A7%8C%EB%93%A4%EA%B8%B0-%EA%B8%B0%EC%B4%88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646428" y="2349795"/>
            <a:ext cx="7545572" cy="24561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783646" y="2571582"/>
            <a:ext cx="6771405" cy="1236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en-US" altLang="ko-KR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MS</a:t>
            </a:r>
            <a:r>
              <a:rPr lang="ko-KR" altLang="en-US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파워플랫폼용 </a:t>
            </a:r>
            <a:r>
              <a:rPr lang="en-US" altLang="ko-KR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NHN </a:t>
            </a:r>
            <a:r>
              <a:rPr lang="ko-KR" altLang="en-US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토스트 </a:t>
            </a:r>
            <a:endParaRPr lang="en-US" altLang="ko-KR" sz="4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en-US" altLang="ko-KR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SMS </a:t>
            </a:r>
            <a:r>
              <a:rPr lang="ko-KR" altLang="en-US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커넥터 개발 </a:t>
            </a:r>
            <a:endParaRPr lang="ko-KR" altLang="en-US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83646" y="4436584"/>
            <a:ext cx="7337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한국마이크로소프트 </a:t>
            </a: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유저스틴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멘토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  1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김두영 김민수 박지민 이승우 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3FB072-649B-4DF5-AF0E-14D078AD2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857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EFC853BE-D2FF-967B-DE75-266B16DE34A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4217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  <a:endParaRPr lang="en-US" altLang="ko-KR" sz="1400" dirty="0">
              <a:solidFill>
                <a:srgbClr val="3D3B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향후일정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15BBD6-41EC-4E94-9169-25B6F9248F9B}"/>
              </a:ext>
            </a:extLst>
          </p:cNvPr>
          <p:cNvSpPr/>
          <p:nvPr/>
        </p:nvSpPr>
        <p:spPr>
          <a:xfrm>
            <a:off x="2375046" y="589264"/>
            <a:ext cx="68603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Write Azure Bicep Scripts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483EDC-B7D7-47E2-9148-5965EE1A1D0A}"/>
              </a:ext>
            </a:extLst>
          </p:cNvPr>
          <p:cNvSpPr/>
          <p:nvPr/>
        </p:nvSpPr>
        <p:spPr>
          <a:xfrm>
            <a:off x="2103121" y="14377"/>
            <a:ext cx="47853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파워플랫폼용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NHN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토스트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커넥터 개발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7F64B7EB-D331-4A59-A962-F8C7E0E43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BBE1782-FE9E-3B6C-AE59-F25A5FED1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4612" y="2044232"/>
            <a:ext cx="1848436" cy="3460041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819140E-840B-65B1-A44A-E38352032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821" y="2044232"/>
            <a:ext cx="7699405" cy="335074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431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A8A4A74-BC73-8315-6BAB-063815590C6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4217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  <a:endParaRPr lang="en-US" altLang="ko-KR" sz="1400" dirty="0">
              <a:solidFill>
                <a:srgbClr val="3D3B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향후일정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15BBD6-41EC-4E94-9169-25B6F9248F9B}"/>
              </a:ext>
            </a:extLst>
          </p:cNvPr>
          <p:cNvSpPr/>
          <p:nvPr/>
        </p:nvSpPr>
        <p:spPr>
          <a:xfrm>
            <a:off x="2375046" y="589264"/>
            <a:ext cx="68603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Proxy implementation and refactoring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483EDC-B7D7-47E2-9148-5965EE1A1D0A}"/>
              </a:ext>
            </a:extLst>
          </p:cNvPr>
          <p:cNvSpPr/>
          <p:nvPr/>
        </p:nvSpPr>
        <p:spPr>
          <a:xfrm>
            <a:off x="2103121" y="14377"/>
            <a:ext cx="47853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파워플랫폼용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NHN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토스트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커넥터 개발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7F64B7EB-D331-4A59-A962-F8C7E0E43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A53EB0-1D6A-AF78-B0AB-FEC192DB4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4714" y="445024"/>
            <a:ext cx="2324100" cy="1304925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726A14E7-D8C2-58A5-31F5-09A8A259E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642" y="1986281"/>
            <a:ext cx="7869676" cy="442669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601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A8A4A74-BC73-8315-6BAB-063815590C6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0" y="-4217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  <a:endParaRPr lang="en-US" altLang="ko-KR" sz="1400" dirty="0">
              <a:solidFill>
                <a:srgbClr val="3D3B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향후일정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15BBD6-41EC-4E94-9169-25B6F9248F9B}"/>
              </a:ext>
            </a:extLst>
          </p:cNvPr>
          <p:cNvSpPr/>
          <p:nvPr/>
        </p:nvSpPr>
        <p:spPr>
          <a:xfrm>
            <a:off x="2375046" y="589264"/>
            <a:ext cx="68603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Proxy demo video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483EDC-B7D7-47E2-9148-5965EE1A1D0A}"/>
              </a:ext>
            </a:extLst>
          </p:cNvPr>
          <p:cNvSpPr/>
          <p:nvPr/>
        </p:nvSpPr>
        <p:spPr>
          <a:xfrm>
            <a:off x="2103121" y="14377"/>
            <a:ext cx="47853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파워플랫폼용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NHN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토스트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커넥터 개발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7F64B7EB-D331-4A59-A962-F8C7E0E43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13" name="KakaoTalk_20220508_175719040">
            <a:hlinkClick r:id="" action="ppaction://media"/>
            <a:extLst>
              <a:ext uri="{FF2B5EF4-FFF2-40B4-BE49-F238E27FC236}">
                <a16:creationId xmlns:a16="http://schemas.microsoft.com/office/drawing/2014/main" id="{D0691F5F-7CE9-B869-E715-DD604AA913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44369" y="1235181"/>
            <a:ext cx="9760007" cy="528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6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75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810B643A-E8A5-B629-B909-BD85B4823A3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4217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  <a:endParaRPr lang="en-US" altLang="ko-KR" sz="1400" dirty="0">
              <a:solidFill>
                <a:srgbClr val="3D3B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향후일정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483EDC-B7D7-47E2-9148-5965EE1A1D0A}"/>
              </a:ext>
            </a:extLst>
          </p:cNvPr>
          <p:cNvSpPr/>
          <p:nvPr/>
        </p:nvSpPr>
        <p:spPr>
          <a:xfrm>
            <a:off x="2103121" y="14377"/>
            <a:ext cx="47853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파워플랫폼용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NHN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토스트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커넥터 개발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7F64B7EB-D331-4A59-A962-F8C7E0E43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37F1CD-5CE1-1736-D690-E08A1B0FCAB8}"/>
              </a:ext>
            </a:extLst>
          </p:cNvPr>
          <p:cNvSpPr/>
          <p:nvPr/>
        </p:nvSpPr>
        <p:spPr>
          <a:xfrm>
            <a:off x="2375046" y="589264"/>
            <a:ext cx="63219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meeting records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7A426D7-EC36-F67E-16F0-918C225BD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642" y="2110817"/>
            <a:ext cx="2319338" cy="34107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DEE743F-8D8C-6870-09E2-4531FAD41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530" y="2079951"/>
            <a:ext cx="2340327" cy="34416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08CB8A1-5BEC-6128-D91A-CD47F85E7C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2289" y="2072850"/>
            <a:ext cx="2322371" cy="344165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E16DD88-932D-5F95-B9CB-D94F5F8F79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3093" y="2072850"/>
            <a:ext cx="2342800" cy="344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723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53E6FE5D-BA5D-70C5-DC66-BB89EC23F0E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4217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  <a:endParaRPr lang="en-US" altLang="ko-KR" sz="1400" dirty="0">
              <a:solidFill>
                <a:srgbClr val="3D3B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  <a:endParaRPr lang="en-US" altLang="ko-KR" sz="1400" dirty="0">
              <a:solidFill>
                <a:srgbClr val="3D3B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향후일정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향후일정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EC0D6E6-5590-4DF3-9329-DC8A37708474}"/>
              </a:ext>
            </a:extLst>
          </p:cNvPr>
          <p:cNvSpPr/>
          <p:nvPr/>
        </p:nvSpPr>
        <p:spPr>
          <a:xfrm>
            <a:off x="2375046" y="589264"/>
            <a:ext cx="57186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Gantt chart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0724EE-B229-4DAC-8FFF-9716D87A9489}"/>
              </a:ext>
            </a:extLst>
          </p:cNvPr>
          <p:cNvSpPr/>
          <p:nvPr/>
        </p:nvSpPr>
        <p:spPr>
          <a:xfrm>
            <a:off x="2103121" y="14377"/>
            <a:ext cx="47853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파워플랫폼용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NHN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토스트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커넥터 개발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B611D29-4C23-4817-A068-B05A82D18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14</a:t>
            </a:fld>
            <a:endParaRPr lang="ko-KR" altLang="en-US"/>
          </a:p>
        </p:txBody>
      </p:sp>
      <p:graphicFrame>
        <p:nvGraphicFramePr>
          <p:cNvPr id="13" name="표 19">
            <a:extLst>
              <a:ext uri="{FF2B5EF4-FFF2-40B4-BE49-F238E27FC236}">
                <a16:creationId xmlns:a16="http://schemas.microsoft.com/office/drawing/2014/main" id="{CF9EF71F-50BB-118E-06C3-98051FD1F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123114"/>
              </p:ext>
            </p:extLst>
          </p:nvPr>
        </p:nvGraphicFramePr>
        <p:xfrm>
          <a:off x="4124964" y="1417054"/>
          <a:ext cx="4613896" cy="94996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995805">
                  <a:extLst>
                    <a:ext uri="{9D8B030D-6E8A-4147-A177-3AD203B41FA5}">
                      <a16:colId xmlns:a16="http://schemas.microsoft.com/office/drawing/2014/main" val="2006042184"/>
                    </a:ext>
                  </a:extLst>
                </a:gridCol>
                <a:gridCol w="872697">
                  <a:extLst>
                    <a:ext uri="{9D8B030D-6E8A-4147-A177-3AD203B41FA5}">
                      <a16:colId xmlns:a16="http://schemas.microsoft.com/office/drawing/2014/main" val="2869653910"/>
                    </a:ext>
                  </a:extLst>
                </a:gridCol>
                <a:gridCol w="872697">
                  <a:extLst>
                    <a:ext uri="{9D8B030D-6E8A-4147-A177-3AD203B41FA5}">
                      <a16:colId xmlns:a16="http://schemas.microsoft.com/office/drawing/2014/main" val="347244381"/>
                    </a:ext>
                  </a:extLst>
                </a:gridCol>
                <a:gridCol w="872697">
                  <a:extLst>
                    <a:ext uri="{9D8B030D-6E8A-4147-A177-3AD203B41FA5}">
                      <a16:colId xmlns:a16="http://schemas.microsoft.com/office/drawing/2014/main" val="25914436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 </a:t>
                      </a:r>
                      <a:endParaRPr lang="en-US" altLang="ko-KR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en-US" altLang="ko-KR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en-US" altLang="ko-KR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0982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각자 역할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구현 및 </a:t>
                      </a:r>
                      <a:r>
                        <a:rPr lang="ko-KR" altLang="en-US" sz="14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리팩토링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1E1E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756752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F4D18CDA-A8B6-503D-E30B-B7982062C2F7}"/>
              </a:ext>
            </a:extLst>
          </p:cNvPr>
          <p:cNvSpPr/>
          <p:nvPr/>
        </p:nvSpPr>
        <p:spPr>
          <a:xfrm>
            <a:off x="4124964" y="3099663"/>
            <a:ext cx="7031290" cy="2200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김두영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프록시 코드 </a:t>
            </a:r>
            <a:r>
              <a:rPr lang="ko-KR" altLang="en-US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리팩토링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김민수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docker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허브 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CI&amp;CD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박지민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테스트 코드 </a:t>
            </a:r>
            <a:r>
              <a:rPr lang="ko-KR" altLang="en-US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리팩토링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이승우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프록시 코드 </a:t>
            </a:r>
            <a:r>
              <a:rPr lang="ko-KR" altLang="en-US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리팩토링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1642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D26A648-B1CD-406D-8566-CDD2D32AE699}"/>
              </a:ext>
            </a:extLst>
          </p:cNvPr>
          <p:cNvSpPr/>
          <p:nvPr/>
        </p:nvSpPr>
        <p:spPr>
          <a:xfrm>
            <a:off x="7232073" y="4416136"/>
            <a:ext cx="4959927" cy="2441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참고자료</a:t>
            </a:r>
          </a:p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4"/>
              </a:rPr>
              <a:t>-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5"/>
              </a:rPr>
              <a:t>https://m.blog.naver.com/PostList.nhn?blogId=1n_out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- ppt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템플릿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https://github.com/KIMTHE/KNU-CapstoneDesign-20221-Team01- </a:t>
            </a:r>
            <a:r>
              <a:rPr lang="ko-KR" altLang="en-US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깃허브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6"/>
              </a:rPr>
              <a:t>https://www.flaticon.com/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8EFECA-A72E-40C0-B1E3-F32906851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731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426128" y="549235"/>
            <a:ext cx="4684241" cy="515092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751058" y="961316"/>
            <a:ext cx="1031051" cy="5632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751058" y="1610145"/>
            <a:ext cx="3621974" cy="2826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spcBef>
                <a:spcPts val="1000"/>
              </a:spcBef>
              <a:buAutoNum type="arabicPeriod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200000"/>
              </a:lnSpc>
              <a:spcBef>
                <a:spcPts val="1000"/>
              </a:spcBef>
              <a:buAutoNum type="arabicPeriod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200000"/>
              </a:lnSpc>
              <a:spcBef>
                <a:spcPts val="1000"/>
              </a:spcBef>
              <a:buAutoNum type="arabicPeriod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향후일정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822EF2-AB4A-46E2-B90C-716295A6B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289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4217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 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403E3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rgbClr val="403E3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향후일정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1069" y="918091"/>
            <a:ext cx="2010162" cy="169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01.</a:t>
            </a:r>
          </a:p>
          <a:p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13F9736-A386-4D6A-AE72-46BA5D99F6C8}"/>
              </a:ext>
            </a:extLst>
          </p:cNvPr>
          <p:cNvSpPr/>
          <p:nvPr/>
        </p:nvSpPr>
        <p:spPr>
          <a:xfrm>
            <a:off x="2103121" y="14377"/>
            <a:ext cx="47853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파워플랫폼용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NHN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토스트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커넥터 개발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A032F2B-F34E-466B-AF35-E4548985C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29018C-4503-DF4E-38C6-7C298AE12DFA}"/>
              </a:ext>
            </a:extLst>
          </p:cNvPr>
          <p:cNvSpPr/>
          <p:nvPr/>
        </p:nvSpPr>
        <p:spPr>
          <a:xfrm>
            <a:off x="2375046" y="589264"/>
            <a:ext cx="57186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NHN toast SMS service</a:t>
            </a:r>
          </a:p>
        </p:txBody>
      </p:sp>
      <p:pic>
        <p:nvPicPr>
          <p:cNvPr id="13" name="Picture 4" descr="NHN엔터가 만드는 '협동조합', 토스트 클라우드 공개">
            <a:extLst>
              <a:ext uri="{FF2B5EF4-FFF2-40B4-BE49-F238E27FC236}">
                <a16:creationId xmlns:a16="http://schemas.microsoft.com/office/drawing/2014/main" id="{5E1E5E08-A155-79A9-6E61-7F28A5E7D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519" y="3285958"/>
            <a:ext cx="333375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5DB9BA1-B0FA-0E00-9987-19DC9BB65A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694" y="2347545"/>
            <a:ext cx="4118675" cy="247120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FE584AA-FD7A-269B-9BF8-C49E8ABFDF5F}"/>
              </a:ext>
            </a:extLst>
          </p:cNvPr>
          <p:cNvSpPr/>
          <p:nvPr/>
        </p:nvSpPr>
        <p:spPr>
          <a:xfrm>
            <a:off x="2980761" y="5147865"/>
            <a:ext cx="30228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MS power platform</a:t>
            </a: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AA4C5AFF-8EA0-7684-BDE8-210F7D920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22766">
            <a:off x="6791270" y="3489939"/>
            <a:ext cx="1373488" cy="137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DE0C0A-61B9-7850-0E71-848F4738D7BC}"/>
              </a:ext>
            </a:extLst>
          </p:cNvPr>
          <p:cNvSpPr/>
          <p:nvPr/>
        </p:nvSpPr>
        <p:spPr>
          <a:xfrm>
            <a:off x="2846684" y="4818749"/>
            <a:ext cx="32910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Low-/No-Code cloud service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93B4B343-0396-A64A-B021-D77897420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714875" y="2646649"/>
            <a:ext cx="822265" cy="822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Twilio – Logos Download">
            <a:extLst>
              <a:ext uri="{FF2B5EF4-FFF2-40B4-BE49-F238E27FC236}">
                <a16:creationId xmlns:a16="http://schemas.microsoft.com/office/drawing/2014/main" id="{3431626C-EDC7-074E-BE43-04ECEB2D8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904" y="1444715"/>
            <a:ext cx="3708400" cy="111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185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806443C-354C-A647-1195-11994C00D18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4217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 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403E3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rgbClr val="403E3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향후일정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23A6FE-0E10-43F3-A50F-C96EC6328193}"/>
              </a:ext>
            </a:extLst>
          </p:cNvPr>
          <p:cNvSpPr/>
          <p:nvPr/>
        </p:nvSpPr>
        <p:spPr>
          <a:xfrm>
            <a:off x="2375046" y="589264"/>
            <a:ext cx="57186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service diagram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13F9736-A386-4D6A-AE72-46BA5D99F6C8}"/>
              </a:ext>
            </a:extLst>
          </p:cNvPr>
          <p:cNvSpPr/>
          <p:nvPr/>
        </p:nvSpPr>
        <p:spPr>
          <a:xfrm>
            <a:off x="2103121" y="14377"/>
            <a:ext cx="47853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파워플랫폼용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NHN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토스트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커넥터 개발</a:t>
            </a:r>
          </a:p>
        </p:txBody>
      </p:sp>
      <p:pic>
        <p:nvPicPr>
          <p:cNvPr id="1026" name="Picture 2" descr="high level architecture and scope of this project">
            <a:extLst>
              <a:ext uri="{FF2B5EF4-FFF2-40B4-BE49-F238E27FC236}">
                <a16:creationId xmlns:a16="http://schemas.microsoft.com/office/drawing/2014/main" id="{D18EF671-5C51-45E6-A3D4-844ACE975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834" y="1112484"/>
            <a:ext cx="9232541" cy="519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A032F2B-F34E-466B-AF35-E4548985C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36CCC1-81EB-6754-3F8F-681CF69CF1C5}"/>
              </a:ext>
            </a:extLst>
          </p:cNvPr>
          <p:cNvSpPr txBox="1"/>
          <p:nvPr/>
        </p:nvSpPr>
        <p:spPr>
          <a:xfrm>
            <a:off x="331069" y="918091"/>
            <a:ext cx="2010162" cy="169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01.</a:t>
            </a:r>
          </a:p>
          <a:p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</a:p>
        </p:txBody>
      </p:sp>
    </p:spTree>
    <p:extLst>
      <p:ext uri="{BB962C8B-B14F-4D97-AF65-F5344CB8AC3E}">
        <p14:creationId xmlns:p14="http://schemas.microsoft.com/office/powerpoint/2010/main" val="656295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1C2904BB-A7C1-0F9B-C15E-6514B2AF702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4217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 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403E3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rgbClr val="403E3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향후일정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13F9736-A386-4D6A-AE72-46BA5D99F6C8}"/>
              </a:ext>
            </a:extLst>
          </p:cNvPr>
          <p:cNvSpPr/>
          <p:nvPr/>
        </p:nvSpPr>
        <p:spPr>
          <a:xfrm>
            <a:off x="2103121" y="14377"/>
            <a:ext cx="47853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파워플랫폼용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NHN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토스트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커넥터 개발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A032F2B-F34E-466B-AF35-E4548985C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05FD9B-6949-9429-2C81-AD39854900A3}"/>
              </a:ext>
            </a:extLst>
          </p:cNvPr>
          <p:cNvSpPr/>
          <p:nvPr/>
        </p:nvSpPr>
        <p:spPr>
          <a:xfrm>
            <a:off x="2375046" y="589264"/>
            <a:ext cx="57186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architecture</a:t>
            </a:r>
          </a:p>
        </p:txBody>
      </p:sp>
      <p:pic>
        <p:nvPicPr>
          <p:cNvPr id="13" name="Picture 2" descr="Github Actions 예제로 workflow 알아보기 (비용, 제한)">
            <a:extLst>
              <a:ext uri="{FF2B5EF4-FFF2-40B4-BE49-F238E27FC236}">
                <a16:creationId xmlns:a16="http://schemas.microsoft.com/office/drawing/2014/main" id="{956F246B-6080-D049-3D73-B7392A943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000" y="2629161"/>
            <a:ext cx="2866166" cy="215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NHN엔터가 만드는 '협동조합', 토스트 클라우드 공개">
            <a:extLst>
              <a:ext uri="{FF2B5EF4-FFF2-40B4-BE49-F238E27FC236}">
                <a16:creationId xmlns:a16="http://schemas.microsoft.com/office/drawing/2014/main" id="{DE5CA13D-0BDF-36C3-6B7F-60108C758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438" y="5760559"/>
            <a:ext cx="1814195" cy="105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BAFF0EC-EEE2-0CF7-F734-463F8C2A5588}"/>
              </a:ext>
            </a:extLst>
          </p:cNvPr>
          <p:cNvCxnSpPr>
            <a:cxnSpLocks/>
          </p:cNvCxnSpPr>
          <p:nvPr/>
        </p:nvCxnSpPr>
        <p:spPr>
          <a:xfrm flipV="1">
            <a:off x="8039861" y="3656832"/>
            <a:ext cx="1944851" cy="143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DF3458A-331B-2524-89E0-C1AFA9540CA7}"/>
              </a:ext>
            </a:extLst>
          </p:cNvPr>
          <p:cNvGrpSpPr/>
          <p:nvPr/>
        </p:nvGrpSpPr>
        <p:grpSpPr>
          <a:xfrm>
            <a:off x="2275002" y="1526862"/>
            <a:ext cx="2133600" cy="3704397"/>
            <a:chOff x="2751172" y="1412240"/>
            <a:chExt cx="2133600" cy="3704397"/>
          </a:xfrm>
        </p:grpSpPr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9093A406-8348-D04C-64E0-988D7F8920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6446" y="3352042"/>
              <a:ext cx="1366520" cy="1366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0" descr="My Journey to DevOps Mastery. The transition from ARM Templates to… | by  Jamel Achahbar | FAUN Publication">
              <a:extLst>
                <a:ext uri="{FF2B5EF4-FFF2-40B4-BE49-F238E27FC236}">
                  <a16:creationId xmlns:a16="http://schemas.microsoft.com/office/drawing/2014/main" id="{235A0494-8383-8226-0981-714F943C9C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0363" y="1456399"/>
              <a:ext cx="1366520" cy="1366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2454C9A-80E2-9573-A0B3-FC5C3635CAE0}"/>
                </a:ext>
              </a:extLst>
            </p:cNvPr>
            <p:cNvSpPr/>
            <p:nvPr/>
          </p:nvSpPr>
          <p:spPr>
            <a:xfrm>
              <a:off x="2751172" y="1412240"/>
              <a:ext cx="2133600" cy="3704397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D08445C-DBE8-2559-8254-289763E14EFC}"/>
              </a:ext>
            </a:extLst>
          </p:cNvPr>
          <p:cNvCxnSpPr>
            <a:cxnSpLocks/>
          </p:cNvCxnSpPr>
          <p:nvPr/>
        </p:nvCxnSpPr>
        <p:spPr>
          <a:xfrm>
            <a:off x="3126066" y="4767571"/>
            <a:ext cx="0" cy="992988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7A1A129-02E3-46CC-76FE-8773B86373D9}"/>
              </a:ext>
            </a:extLst>
          </p:cNvPr>
          <p:cNvSpPr txBox="1"/>
          <p:nvPr/>
        </p:nvSpPr>
        <p:spPr>
          <a:xfrm>
            <a:off x="4331183" y="3161806"/>
            <a:ext cx="2313744" cy="5155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CI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(Continuous Integration)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087F0D-896F-10B3-9648-3ACEB5ABEE05}"/>
              </a:ext>
            </a:extLst>
          </p:cNvPr>
          <p:cNvSpPr txBox="1"/>
          <p:nvPr/>
        </p:nvSpPr>
        <p:spPr>
          <a:xfrm>
            <a:off x="2996036" y="2779584"/>
            <a:ext cx="711949" cy="5155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bicep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DC1C916-B391-625B-131D-6F4EE29835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6943" y="2958523"/>
            <a:ext cx="2066925" cy="13716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8B9B759-C163-7A47-F5E1-FD83712DFA6E}"/>
              </a:ext>
            </a:extLst>
          </p:cNvPr>
          <p:cNvSpPr txBox="1"/>
          <p:nvPr/>
        </p:nvSpPr>
        <p:spPr>
          <a:xfrm>
            <a:off x="7923226" y="3131858"/>
            <a:ext cx="2313744" cy="5155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CD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(Continuous Deploy)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7329DE-3FD1-6E6F-E7CB-4BFFE861447B}"/>
              </a:ext>
            </a:extLst>
          </p:cNvPr>
          <p:cNvSpPr txBox="1"/>
          <p:nvPr/>
        </p:nvSpPr>
        <p:spPr>
          <a:xfrm>
            <a:off x="3126066" y="4715733"/>
            <a:ext cx="711949" cy="5155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C#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E44B42A-B319-2C88-6396-00774DA87603}"/>
              </a:ext>
            </a:extLst>
          </p:cNvPr>
          <p:cNvCxnSpPr>
            <a:cxnSpLocks/>
          </p:cNvCxnSpPr>
          <p:nvPr/>
        </p:nvCxnSpPr>
        <p:spPr>
          <a:xfrm flipV="1">
            <a:off x="4444940" y="3664021"/>
            <a:ext cx="1944851" cy="143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B5AE1C3-4938-F25A-FCAA-1E278CE290BC}"/>
              </a:ext>
            </a:extLst>
          </p:cNvPr>
          <p:cNvSpPr txBox="1"/>
          <p:nvPr/>
        </p:nvSpPr>
        <p:spPr>
          <a:xfrm>
            <a:off x="331069" y="918091"/>
            <a:ext cx="2010162" cy="169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01.</a:t>
            </a:r>
          </a:p>
          <a:p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</a:p>
        </p:txBody>
      </p:sp>
    </p:spTree>
    <p:extLst>
      <p:ext uri="{BB962C8B-B14F-4D97-AF65-F5344CB8AC3E}">
        <p14:creationId xmlns:p14="http://schemas.microsoft.com/office/powerpoint/2010/main" val="1821707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A5E96449-67DB-E63F-FBA6-8DCBE0D52FF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4217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  <a:endParaRPr lang="en-US" altLang="ko-KR" sz="1400" dirty="0">
              <a:solidFill>
                <a:srgbClr val="3D3B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향후일정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15BBD6-41EC-4E94-9169-25B6F9248F9B}"/>
              </a:ext>
            </a:extLst>
          </p:cNvPr>
          <p:cNvSpPr/>
          <p:nvPr/>
        </p:nvSpPr>
        <p:spPr>
          <a:xfrm>
            <a:off x="2375046" y="589264"/>
            <a:ext cx="57186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past progress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483EDC-B7D7-47E2-9148-5965EE1A1D0A}"/>
              </a:ext>
            </a:extLst>
          </p:cNvPr>
          <p:cNvSpPr/>
          <p:nvPr/>
        </p:nvSpPr>
        <p:spPr>
          <a:xfrm>
            <a:off x="2103121" y="14377"/>
            <a:ext cx="47853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파워플랫폼용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NHN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토스트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커넥터 개발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ACD9A4C-E091-4878-AD2A-75E75C4D3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396" y="1155029"/>
            <a:ext cx="6716168" cy="15797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DCE8185-906C-46A1-9200-892D5DA34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1960" y="2900389"/>
            <a:ext cx="3844604" cy="351465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51C7BAD-B462-4A98-8DFB-66C899E812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0396" y="2900390"/>
            <a:ext cx="2444566" cy="351465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0D48E67-D7D3-4857-90B6-7297855D5A26}"/>
              </a:ext>
            </a:extLst>
          </p:cNvPr>
          <p:cNvSpPr txBox="1"/>
          <p:nvPr/>
        </p:nvSpPr>
        <p:spPr>
          <a:xfrm>
            <a:off x="5432674" y="6344036"/>
            <a:ext cx="1938572" cy="47320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Microsoft document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7F64B7EB-D331-4A59-A962-F8C7E0E43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595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B83D3645-6A50-8688-553B-D1A86AA3604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4217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  <a:endParaRPr lang="en-US" altLang="ko-KR" sz="1400" dirty="0">
              <a:solidFill>
                <a:srgbClr val="3D3B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향후일정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15BBD6-41EC-4E94-9169-25B6F9248F9B}"/>
              </a:ext>
            </a:extLst>
          </p:cNvPr>
          <p:cNvSpPr/>
          <p:nvPr/>
        </p:nvSpPr>
        <p:spPr>
          <a:xfrm>
            <a:off x="2375046" y="589264"/>
            <a:ext cx="57186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role assignment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483EDC-B7D7-47E2-9148-5965EE1A1D0A}"/>
              </a:ext>
            </a:extLst>
          </p:cNvPr>
          <p:cNvSpPr/>
          <p:nvPr/>
        </p:nvSpPr>
        <p:spPr>
          <a:xfrm>
            <a:off x="2103121" y="14377"/>
            <a:ext cx="47853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파워플랫폼용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NHN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토스트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커넥터 개발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7F64B7EB-D331-4A59-A962-F8C7E0E43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7</a:t>
            </a:fld>
            <a:endParaRPr lang="ko-KR" altLang="en-US"/>
          </a:p>
        </p:txBody>
      </p:sp>
      <p:graphicFrame>
        <p:nvGraphicFramePr>
          <p:cNvPr id="15" name="표 19">
            <a:extLst>
              <a:ext uri="{FF2B5EF4-FFF2-40B4-BE49-F238E27FC236}">
                <a16:creationId xmlns:a16="http://schemas.microsoft.com/office/drawing/2014/main" id="{825D8A56-ABDA-D9E8-2FF4-0AB8F71728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358356"/>
              </p:ext>
            </p:extLst>
          </p:nvPr>
        </p:nvGraphicFramePr>
        <p:xfrm>
          <a:off x="3820164" y="1226185"/>
          <a:ext cx="5486593" cy="16916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995805">
                  <a:extLst>
                    <a:ext uri="{9D8B030D-6E8A-4147-A177-3AD203B41FA5}">
                      <a16:colId xmlns:a16="http://schemas.microsoft.com/office/drawing/2014/main" val="2006042184"/>
                    </a:ext>
                  </a:extLst>
                </a:gridCol>
                <a:gridCol w="872697">
                  <a:extLst>
                    <a:ext uri="{9D8B030D-6E8A-4147-A177-3AD203B41FA5}">
                      <a16:colId xmlns:a16="http://schemas.microsoft.com/office/drawing/2014/main" val="2869653910"/>
                    </a:ext>
                  </a:extLst>
                </a:gridCol>
                <a:gridCol w="872697">
                  <a:extLst>
                    <a:ext uri="{9D8B030D-6E8A-4147-A177-3AD203B41FA5}">
                      <a16:colId xmlns:a16="http://schemas.microsoft.com/office/drawing/2014/main" val="347244381"/>
                    </a:ext>
                  </a:extLst>
                </a:gridCol>
                <a:gridCol w="872697">
                  <a:extLst>
                    <a:ext uri="{9D8B030D-6E8A-4147-A177-3AD203B41FA5}">
                      <a16:colId xmlns:a16="http://schemas.microsoft.com/office/drawing/2014/main" val="2591443657"/>
                    </a:ext>
                  </a:extLst>
                </a:gridCol>
                <a:gridCol w="872697">
                  <a:extLst>
                    <a:ext uri="{9D8B030D-6E8A-4147-A177-3AD203B41FA5}">
                      <a16:colId xmlns:a16="http://schemas.microsoft.com/office/drawing/2014/main" val="32434896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 </a:t>
                      </a:r>
                      <a:endParaRPr lang="en-US" altLang="ko-KR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en-US" altLang="ko-KR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en-US" altLang="ko-KR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en-US" altLang="ko-KR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0982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프록시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97756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각자 역할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0F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1709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리팩토링</a:t>
                      </a:r>
                      <a:endParaRPr lang="ko-KR" altLang="en-US" sz="16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리팩토링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579194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E5DF43-EE51-39A7-0414-B0137B87865F}"/>
              </a:ext>
            </a:extLst>
          </p:cNvPr>
          <p:cNvSpPr/>
          <p:nvPr/>
        </p:nvSpPr>
        <p:spPr>
          <a:xfrm>
            <a:off x="2375046" y="3426980"/>
            <a:ext cx="4531930" cy="2451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000"/>
              </a:spcBef>
            </a:pP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프록시 구현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김두영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단문 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SMS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발송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김민수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단문 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SMS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발송단일 검색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박지민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단문 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SMS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발송목록 검색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이승우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메시지 검색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5442CDC-A780-0197-8063-C0BF38B2D020}"/>
              </a:ext>
            </a:extLst>
          </p:cNvPr>
          <p:cNvSpPr/>
          <p:nvPr/>
        </p:nvSpPr>
        <p:spPr>
          <a:xfrm>
            <a:off x="7040792" y="3426980"/>
            <a:ext cx="4531930" cy="2451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000"/>
              </a:spcBef>
            </a:pP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역할 수행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김두영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프록시 코드 </a:t>
            </a:r>
            <a:r>
              <a:rPr lang="ko-KR" altLang="en-US" sz="2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리팩토링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김민수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2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github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action CI&amp;CD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박지민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azure bicep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작성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이승우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프록시 코드 </a:t>
            </a:r>
            <a:r>
              <a:rPr lang="ko-KR" altLang="en-US" sz="2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리팩토링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972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9161DDD0-8C3E-7CC7-6FF2-70DBEFAC46A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4217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  <a:endParaRPr lang="en-US" altLang="ko-KR" sz="1400" dirty="0">
              <a:solidFill>
                <a:srgbClr val="3D3B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향후일정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15BBD6-41EC-4E94-9169-25B6F9248F9B}"/>
              </a:ext>
            </a:extLst>
          </p:cNvPr>
          <p:cNvSpPr/>
          <p:nvPr/>
        </p:nvSpPr>
        <p:spPr>
          <a:xfrm>
            <a:off x="2375046" y="589264"/>
            <a:ext cx="57186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code review with </a:t>
            </a:r>
            <a:r>
              <a:rPr lang="en-US" altLang="ko-KR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github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483EDC-B7D7-47E2-9148-5965EE1A1D0A}"/>
              </a:ext>
            </a:extLst>
          </p:cNvPr>
          <p:cNvSpPr/>
          <p:nvPr/>
        </p:nvSpPr>
        <p:spPr>
          <a:xfrm>
            <a:off x="2103121" y="14377"/>
            <a:ext cx="47853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파워플랫폼용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NHN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토스트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커넥터 개발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7F64B7EB-D331-4A59-A962-F8C7E0E43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52F0C00-D0F8-5CBF-3C75-15D9D973B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888" y="1231663"/>
            <a:ext cx="2203295" cy="53587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4B12CCC-9CC1-726E-DB97-8D87EE564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9194" y="1304878"/>
            <a:ext cx="4824795" cy="521227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3031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7CE417D4-0818-6B90-50DA-1B7C39F6271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4217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  <a:endParaRPr lang="en-US" altLang="ko-KR" sz="1400" dirty="0">
              <a:solidFill>
                <a:srgbClr val="3D3B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향후일정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15BBD6-41EC-4E94-9169-25B6F9248F9B}"/>
              </a:ext>
            </a:extLst>
          </p:cNvPr>
          <p:cNvSpPr/>
          <p:nvPr/>
        </p:nvSpPr>
        <p:spPr>
          <a:xfrm>
            <a:off x="2375046" y="589264"/>
            <a:ext cx="68603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Write </a:t>
            </a:r>
            <a:r>
              <a:rPr lang="en-US" altLang="ko-KR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github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action workflows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483EDC-B7D7-47E2-9148-5965EE1A1D0A}"/>
              </a:ext>
            </a:extLst>
          </p:cNvPr>
          <p:cNvSpPr/>
          <p:nvPr/>
        </p:nvSpPr>
        <p:spPr>
          <a:xfrm>
            <a:off x="2103121" y="14377"/>
            <a:ext cx="47853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파워플랫폼용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NHN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토스트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커넥터 개발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7F64B7EB-D331-4A59-A962-F8C7E0E43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042CB8-D7BA-9669-CB90-69B02E740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815" y="152554"/>
            <a:ext cx="2624138" cy="166223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387B96D-8350-DC01-FC24-8F8DC8B77D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5380" y="2012900"/>
            <a:ext cx="6426200" cy="2183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0583DD7-C11C-E444-F749-842BFECEEE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9866" y="4596918"/>
            <a:ext cx="9103360" cy="132487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47829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3539</TotalTime>
  <Words>767</Words>
  <Application>Microsoft Office PowerPoint</Application>
  <PresentationFormat>와이드스크린</PresentationFormat>
  <Paragraphs>189</Paragraphs>
  <Slides>15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배달의민족 도현</vt:lpstr>
      <vt:lpstr>Arial</vt:lpstr>
      <vt:lpstr>나눔바른고딕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이하나</dc:creator>
  <cp:lastModifiedBy>김 민수</cp:lastModifiedBy>
  <cp:revision>221</cp:revision>
  <dcterms:created xsi:type="dcterms:W3CDTF">2016-01-11T10:13:19Z</dcterms:created>
  <dcterms:modified xsi:type="dcterms:W3CDTF">2022-05-08T09:06:24Z</dcterms:modified>
</cp:coreProperties>
</file>